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779DDF5-580F-4C14-9A82-B8DF5F6DA0A7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283A488-4D0E-491E-A0F9-501E88C96D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447800"/>
            <a:ext cx="4114800" cy="169309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Kristen ITC" panose="03050502040202030202" pitchFamily="66" charset="0"/>
              </a:rPr>
              <a:t>Koala Evolution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505200"/>
            <a:ext cx="3045179" cy="94369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Kristen ITC" panose="03050502040202030202" pitchFamily="66" charset="0"/>
              </a:rPr>
              <a:t>By: Tiffany Chen and Joyce Huang</a:t>
            </a:r>
            <a:endParaRPr lang="en-US" sz="2000" dirty="0">
              <a:solidFill>
                <a:schemeClr val="tx1"/>
              </a:solidFill>
              <a:latin typeface="Kristen ITC" panose="03050502040202030202" pitchFamily="66" charset="0"/>
            </a:endParaRPr>
          </a:p>
        </p:txBody>
      </p:sp>
      <p:pic>
        <p:nvPicPr>
          <p:cNvPr id="1026" name="Picture 2" descr="https://lh6.googleusercontent.com/wSmnz0RiHG4F0AKnSCSOFgXuXsreRFGMmXtKE58EItnCwDwI_ZOh_Vmgohj4jGOHn_M1Hi8K-NHcCwZjhU4INrI9QaMBhFIIo5Xe0uGcVeHxId0PLLEzxq3Y9EeBMtXD2G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1185"/>
            <a:ext cx="2362200" cy="354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4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Meet the Koala Family!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span:  20 years</a:t>
            </a:r>
          </a:p>
          <a:p>
            <a:r>
              <a:rPr lang="en-US" dirty="0" smtClean="0"/>
              <a:t>Diet:  Herbivore</a:t>
            </a:r>
          </a:p>
          <a:p>
            <a:r>
              <a:rPr lang="en-US" dirty="0" smtClean="0"/>
              <a:t>Location:  Eastern Australia</a:t>
            </a:r>
          </a:p>
          <a:p>
            <a:r>
              <a:rPr lang="en-US" dirty="0" smtClean="0"/>
              <a:t>Status: Endangered; Threatened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Diet, pics, habitat, location of habitat, evolution, carnivore, herbivore, omnivore…</a:t>
            </a:r>
          </a:p>
          <a:p>
            <a:r>
              <a:rPr lang="en-US" dirty="0" smtClean="0"/>
              <a:t>Lifespan</a:t>
            </a:r>
          </a:p>
          <a:p>
            <a:r>
              <a:rPr lang="en-US" dirty="0" smtClean="0"/>
              <a:t>Evolution changes</a:t>
            </a:r>
          </a:p>
          <a:p>
            <a:r>
              <a:rPr lang="en-US" dirty="0" smtClean="0"/>
              <a:t>Endangered?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</TotalTime>
  <Words>55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Koala Evolution</vt:lpstr>
      <vt:lpstr>Meet the Koala Family!</vt:lpstr>
      <vt:lpstr>Background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Koala Evolution</dc:title>
  <dc:creator>admin</dc:creator>
  <cp:lastModifiedBy>admin</cp:lastModifiedBy>
  <cp:revision>7</cp:revision>
  <dcterms:created xsi:type="dcterms:W3CDTF">2015-01-16T16:52:25Z</dcterms:created>
  <dcterms:modified xsi:type="dcterms:W3CDTF">2015-01-16T17:24:37Z</dcterms:modified>
</cp:coreProperties>
</file>